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4"/>
  </p:sldMasterIdLst>
  <p:notesMasterIdLst>
    <p:notesMasterId r:id="rId19"/>
  </p:notesMasterIdLst>
  <p:sldIdLst>
    <p:sldId id="306" r:id="rId5"/>
    <p:sldId id="308" r:id="rId6"/>
    <p:sldId id="294" r:id="rId7"/>
    <p:sldId id="314" r:id="rId8"/>
    <p:sldId id="295" r:id="rId9"/>
    <p:sldId id="313" r:id="rId10"/>
    <p:sldId id="303" r:id="rId11"/>
    <p:sldId id="315" r:id="rId12"/>
    <p:sldId id="316" r:id="rId13"/>
    <p:sldId id="317" r:id="rId14"/>
    <p:sldId id="318" r:id="rId15"/>
    <p:sldId id="311" r:id="rId16"/>
    <p:sldId id="319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E6B383-58E5-4F64-B8C1-007B4A8BD706}" v="84" dt="2020-10-30T22:19:51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4" autoAdjust="0"/>
    <p:restoredTop sz="84967" autoAdjust="0"/>
  </p:normalViewPr>
  <p:slideViewPr>
    <p:cSldViewPr snapToGrid="0">
      <p:cViewPr>
        <p:scale>
          <a:sx n="60" d="100"/>
          <a:sy n="60" d="100"/>
        </p:scale>
        <p:origin x="-1526" y="-389"/>
      </p:cViewPr>
      <p:guideLst>
        <p:guide orient="horz" pos="1392"/>
        <p:guide orient="horz" pos="3168"/>
        <p:guide pos="7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jpeg"/><Relationship Id="rId1" Type="http://schemas.openxmlformats.org/officeDocument/2006/relationships/image" Target="../media/image51.jpeg"/><Relationship Id="rId5" Type="http://schemas.openxmlformats.org/officeDocument/2006/relationships/image" Target="../media/image91.jpeg"/><Relationship Id="rId4" Type="http://schemas.openxmlformats.org/officeDocument/2006/relationships/image" Target="../media/image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19/1/layout/PeoplePortraitsList" loCatId="profi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640ADA-2D22-4B57-9E0D-28B45C82486A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IN" dirty="0" smtClean="0">
              <a:solidFill>
                <a:schemeClr val="bg1"/>
              </a:solidFill>
            </a:rPr>
            <a:t>Mother Board</a:t>
          </a:r>
          <a:endParaRPr lang="en-US" dirty="0">
            <a:solidFill>
              <a:schemeClr val="bg1"/>
            </a:solidFill>
          </a:endParaRPr>
        </a:p>
      </dgm:t>
    </dgm:pt>
    <dgm:pt modelId="{A08E718B-03A2-44A0-8022-7F72827A5BF4}" type="parTrans" cxnId="{6623F42F-191C-4FDC-A8F5-2DC0C4F17A5A}">
      <dgm:prSet/>
      <dgm:spPr/>
      <dgm:t>
        <a:bodyPr/>
        <a:lstStyle/>
        <a:p>
          <a:endParaRPr lang="en-US"/>
        </a:p>
      </dgm:t>
    </dgm:pt>
    <dgm:pt modelId="{7C1CDCF1-52EC-4E63-8C4D-DFF6F11E07CB}" type="sibTrans" cxnId="{6623F42F-191C-4FDC-A8F5-2DC0C4F17A5A}">
      <dgm:prSet/>
      <dgm:spPr/>
      <dgm:t>
        <a:bodyPr/>
        <a:lstStyle/>
        <a:p>
          <a:endParaRPr lang="en-US"/>
        </a:p>
      </dgm:t>
    </dgm:pt>
    <dgm:pt modelId="{8A7BF4F4-388C-4ABC-8455-6ABA6BD49D04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IN" dirty="0" smtClean="0">
              <a:solidFill>
                <a:schemeClr val="bg1"/>
              </a:solidFill>
            </a:rPr>
            <a:t>CPU</a:t>
          </a:r>
          <a:endParaRPr lang="en-US" dirty="0">
            <a:solidFill>
              <a:schemeClr val="bg1"/>
            </a:solidFill>
          </a:endParaRPr>
        </a:p>
      </dgm:t>
    </dgm:pt>
    <dgm:pt modelId="{44932D43-997E-431E-B111-5BDB3B4A30CB}" type="parTrans" cxnId="{F3A2CBA3-9897-4692-9E97-2EF258210F3E}">
      <dgm:prSet/>
      <dgm:spPr/>
      <dgm:t>
        <a:bodyPr/>
        <a:lstStyle/>
        <a:p>
          <a:endParaRPr lang="en-US"/>
        </a:p>
      </dgm:t>
    </dgm:pt>
    <dgm:pt modelId="{FA6F57F7-5571-4D18-A7C7-9088F11F9452}" type="sibTrans" cxnId="{F3A2CBA3-9897-4692-9E97-2EF258210F3E}">
      <dgm:prSet/>
      <dgm:spPr/>
      <dgm:t>
        <a:bodyPr/>
        <a:lstStyle/>
        <a:p>
          <a:endParaRPr lang="en-US"/>
        </a:p>
      </dgm:t>
    </dgm:pt>
    <dgm:pt modelId="{19D30E3C-66CD-4CB3-815D-57E135B17CAA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IN" dirty="0" smtClean="0">
              <a:solidFill>
                <a:schemeClr val="bg1"/>
              </a:solidFill>
            </a:rPr>
            <a:t>RAM</a:t>
          </a:r>
          <a:endParaRPr lang="en-US" dirty="0">
            <a:solidFill>
              <a:schemeClr val="bg1"/>
            </a:solidFill>
          </a:endParaRPr>
        </a:p>
      </dgm:t>
    </dgm:pt>
    <dgm:pt modelId="{297212C8-00B1-40E9-9EC9-73BBB7EE3E6F}" type="parTrans" cxnId="{E2D5D2A5-CF5A-493A-97C7-36B94D6B1631}">
      <dgm:prSet/>
      <dgm:spPr/>
      <dgm:t>
        <a:bodyPr/>
        <a:lstStyle/>
        <a:p>
          <a:endParaRPr lang="en-US"/>
        </a:p>
      </dgm:t>
    </dgm:pt>
    <dgm:pt modelId="{D7EEF9E5-7B81-4DE2-ABC4-3527A4C6624C}" type="sibTrans" cxnId="{E2D5D2A5-CF5A-493A-97C7-36B94D6B1631}">
      <dgm:prSet/>
      <dgm:spPr/>
      <dgm:t>
        <a:bodyPr/>
        <a:lstStyle/>
        <a:p>
          <a:endParaRPr lang="en-US"/>
        </a:p>
      </dgm:t>
    </dgm:pt>
    <dgm:pt modelId="{476748F0-102F-4717-BC36-FCD549AF806C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IN" dirty="0" smtClean="0">
              <a:solidFill>
                <a:schemeClr val="bg1"/>
              </a:solidFill>
            </a:rPr>
            <a:t>Disk</a:t>
          </a:r>
          <a:endParaRPr lang="en-US" dirty="0">
            <a:solidFill>
              <a:schemeClr val="bg1"/>
            </a:solidFill>
          </a:endParaRPr>
        </a:p>
      </dgm:t>
    </dgm:pt>
    <dgm:pt modelId="{042D8BF1-1E5C-40DC-83CE-B1CEC3355DF7}" type="parTrans" cxnId="{79FA4329-D7FA-4CC8-B1B3-A006F159AF79}">
      <dgm:prSet/>
      <dgm:spPr/>
      <dgm:t>
        <a:bodyPr/>
        <a:lstStyle/>
        <a:p>
          <a:endParaRPr lang="en-US"/>
        </a:p>
      </dgm:t>
    </dgm:pt>
    <dgm:pt modelId="{DB5030B8-1A37-4116-99DA-3D62BC2F9EA6}" type="sibTrans" cxnId="{79FA4329-D7FA-4CC8-B1B3-A006F159AF79}">
      <dgm:prSet/>
      <dgm:spPr/>
      <dgm:t>
        <a:bodyPr/>
        <a:lstStyle/>
        <a:p>
          <a:endParaRPr lang="en-US"/>
        </a:p>
      </dgm:t>
    </dgm:pt>
    <dgm:pt modelId="{1A177F29-4E4E-45E1-8A7E-8A242197F088}">
      <dgm:prSet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IN" dirty="0" smtClean="0">
              <a:solidFill>
                <a:schemeClr val="bg1"/>
              </a:solidFill>
            </a:rPr>
            <a:t>SMPS</a:t>
          </a:r>
          <a:endParaRPr lang="en-US" dirty="0">
            <a:solidFill>
              <a:schemeClr val="bg1"/>
            </a:solidFill>
          </a:endParaRPr>
        </a:p>
      </dgm:t>
    </dgm:pt>
    <dgm:pt modelId="{0AA4FB2D-7477-4210-86E4-A2F1B99BB6F2}" type="parTrans" cxnId="{D77925DF-45FC-4E7C-A14D-C2EDC5F22DA6}">
      <dgm:prSet/>
      <dgm:spPr/>
      <dgm:t>
        <a:bodyPr/>
        <a:lstStyle/>
        <a:p>
          <a:endParaRPr lang="en-US"/>
        </a:p>
      </dgm:t>
    </dgm:pt>
    <dgm:pt modelId="{1CB462EB-5643-48DB-AF82-569B0D5ECCCA}" type="sibTrans" cxnId="{D77925DF-45FC-4E7C-A14D-C2EDC5F22DA6}">
      <dgm:prSet/>
      <dgm:spPr/>
      <dgm:t>
        <a:bodyPr/>
        <a:lstStyle/>
        <a:p>
          <a:endParaRPr lang="en-US"/>
        </a:p>
      </dgm:t>
    </dgm:pt>
    <dgm:pt modelId="{BF30E86D-EAFC-44CE-B56C-D7C5EC7742F3}" type="pres">
      <dgm:prSet presAssocID="{5C72703F-EB58-4B0C-8B2A-EDF2A51B2C6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DFBAA-1773-4E57-A9C5-429DE9A1AA50}" type="pres">
      <dgm:prSet presAssocID="{48640ADA-2D22-4B57-9E0D-28B45C82486A}" presName="compNode" presStyleCnt="0"/>
      <dgm:spPr/>
    </dgm:pt>
    <dgm:pt modelId="{DE952668-5392-432C-BBE9-7A863DB0B54F}" type="pres">
      <dgm:prSet presAssocID="{48640ADA-2D22-4B57-9E0D-28B45C82486A}" presName="topSpace" presStyleCnt="0"/>
      <dgm:spPr/>
    </dgm:pt>
    <dgm:pt modelId="{416E8E3F-1267-486C-B4C3-E1A9FFD2D383}" type="pres">
      <dgm:prSet presAssocID="{48640ADA-2D22-4B57-9E0D-28B45C82486A}" presName="photoElip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AABAE37-124B-43EE-ACD7-6F7BA42B65AB}" type="pres">
      <dgm:prSet presAssocID="{48640ADA-2D22-4B57-9E0D-28B45C82486A}" presName="iconSpace" presStyleCnt="0"/>
      <dgm:spPr/>
    </dgm:pt>
    <dgm:pt modelId="{EE90565B-132E-427C-AE94-0665B935FAB1}" type="pres">
      <dgm:prSet presAssocID="{48640ADA-2D22-4B57-9E0D-28B45C82486A}" presName="nameTx" presStyleLbl="revTx" presStyleIdx="0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23CD2B-A19F-41C3-AD5D-4970362E3A7E}" type="pres">
      <dgm:prSet presAssocID="{48640ADA-2D22-4B57-9E0D-28B45C82486A}" presName="txSpace" presStyleCnt="0"/>
      <dgm:spPr/>
    </dgm:pt>
    <dgm:pt modelId="{F08F44E2-9FCB-4B04-AFBC-1DB7849D117F}" type="pres">
      <dgm:prSet presAssocID="{48640ADA-2D22-4B57-9E0D-28B45C82486A}" presName="desTx" presStyleLbl="revTx" presStyleIdx="1" presStyleCnt="10">
        <dgm:presLayoutVars/>
      </dgm:prSet>
      <dgm:spPr/>
    </dgm:pt>
    <dgm:pt modelId="{F8142E85-22DA-47C9-A7F2-C38732F69243}" type="pres">
      <dgm:prSet presAssocID="{48640ADA-2D22-4B57-9E0D-28B45C82486A}" presName="bottSpace" presStyleCnt="0"/>
      <dgm:spPr/>
    </dgm:pt>
    <dgm:pt modelId="{09896DB8-0CA5-425A-A11F-714E2D271E59}" type="pres">
      <dgm:prSet presAssocID="{7C1CDCF1-52EC-4E63-8C4D-DFF6F11E07CB}" presName="sibTrans" presStyleCnt="0"/>
      <dgm:spPr/>
    </dgm:pt>
    <dgm:pt modelId="{EE38529D-CFC8-4433-B345-C2C3AF4C7BE6}" type="pres">
      <dgm:prSet presAssocID="{8A7BF4F4-388C-4ABC-8455-6ABA6BD49D04}" presName="compNode" presStyleCnt="0"/>
      <dgm:spPr/>
    </dgm:pt>
    <dgm:pt modelId="{5D0AB02D-6091-4A1F-9745-0583A34A3F47}" type="pres">
      <dgm:prSet presAssocID="{8A7BF4F4-388C-4ABC-8455-6ABA6BD49D04}" presName="topSpace" presStyleCnt="0"/>
      <dgm:spPr/>
    </dgm:pt>
    <dgm:pt modelId="{FC4B2A92-D19F-464C-A090-F70C7F9F94CF}" type="pres">
      <dgm:prSet presAssocID="{8A7BF4F4-388C-4ABC-8455-6ABA6BD49D04}" presName="photoElip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E4B6B3-2A88-487D-807E-E52C225A3CBA}" type="pres">
      <dgm:prSet presAssocID="{8A7BF4F4-388C-4ABC-8455-6ABA6BD49D04}" presName="iconSpace" presStyleCnt="0"/>
      <dgm:spPr/>
    </dgm:pt>
    <dgm:pt modelId="{8AC33758-ACE0-4C8D-8D62-027DBB8E8227}" type="pres">
      <dgm:prSet presAssocID="{8A7BF4F4-388C-4ABC-8455-6ABA6BD49D04}" presName="nameTx" presStyleLbl="revTx" presStyleIdx="2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3B151C-FC58-47D3-94D7-1F017CDBD021}" type="pres">
      <dgm:prSet presAssocID="{8A7BF4F4-388C-4ABC-8455-6ABA6BD49D04}" presName="txSpace" presStyleCnt="0"/>
      <dgm:spPr/>
    </dgm:pt>
    <dgm:pt modelId="{E9CEE38D-2ECA-4F43-B47D-4DB49274693A}" type="pres">
      <dgm:prSet presAssocID="{8A7BF4F4-388C-4ABC-8455-6ABA6BD49D04}" presName="desTx" presStyleLbl="revTx" presStyleIdx="3" presStyleCnt="10">
        <dgm:presLayoutVars/>
      </dgm:prSet>
      <dgm:spPr/>
    </dgm:pt>
    <dgm:pt modelId="{EEF7499E-CB5F-498D-8F1A-D09124646FCE}" type="pres">
      <dgm:prSet presAssocID="{8A7BF4F4-388C-4ABC-8455-6ABA6BD49D04}" presName="bottSpace" presStyleCnt="0"/>
      <dgm:spPr/>
    </dgm:pt>
    <dgm:pt modelId="{6126A268-8625-4800-AE77-A0120A58252B}" type="pres">
      <dgm:prSet presAssocID="{FA6F57F7-5571-4D18-A7C7-9088F11F9452}" presName="sibTrans" presStyleCnt="0"/>
      <dgm:spPr/>
    </dgm:pt>
    <dgm:pt modelId="{102DA57F-7ACF-4A02-8041-966757A6F7F6}" type="pres">
      <dgm:prSet presAssocID="{19D30E3C-66CD-4CB3-815D-57E135B17CAA}" presName="compNode" presStyleCnt="0"/>
      <dgm:spPr/>
    </dgm:pt>
    <dgm:pt modelId="{B42B9A3A-3A90-42AE-9D40-DC58EC12D5E1}" type="pres">
      <dgm:prSet presAssocID="{19D30E3C-66CD-4CB3-815D-57E135B17CAA}" presName="topSpace" presStyleCnt="0"/>
      <dgm:spPr/>
    </dgm:pt>
    <dgm:pt modelId="{8EF20E7F-D52C-437B-91A1-47F41C1B60C4}" type="pres">
      <dgm:prSet presAssocID="{19D30E3C-66CD-4CB3-815D-57E135B17CAA}" presName="photoElip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CE013D-6A02-4D15-8EC1-D69E92E1B9ED}" type="pres">
      <dgm:prSet presAssocID="{19D30E3C-66CD-4CB3-815D-57E135B17CAA}" presName="iconSpace" presStyleCnt="0"/>
      <dgm:spPr/>
    </dgm:pt>
    <dgm:pt modelId="{0F4E4659-CFA2-4F99-9A0C-285521CE01AC}" type="pres">
      <dgm:prSet presAssocID="{19D30E3C-66CD-4CB3-815D-57E135B17CAA}" presName="nameTx" presStyleLbl="revTx" presStyleIdx="4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169DF1F-4243-411D-BD2A-374798F699AF}" type="pres">
      <dgm:prSet presAssocID="{19D30E3C-66CD-4CB3-815D-57E135B17CAA}" presName="txSpace" presStyleCnt="0"/>
      <dgm:spPr/>
    </dgm:pt>
    <dgm:pt modelId="{84CE9137-5702-4740-93DF-2F44B94E98E9}" type="pres">
      <dgm:prSet presAssocID="{19D30E3C-66CD-4CB3-815D-57E135B17CAA}" presName="desTx" presStyleLbl="revTx" presStyleIdx="5" presStyleCnt="10">
        <dgm:presLayoutVars/>
      </dgm:prSet>
      <dgm:spPr/>
    </dgm:pt>
    <dgm:pt modelId="{72221193-13DF-4867-82F6-59ACBBF4313A}" type="pres">
      <dgm:prSet presAssocID="{19D30E3C-66CD-4CB3-815D-57E135B17CAA}" presName="bottSpace" presStyleCnt="0"/>
      <dgm:spPr/>
    </dgm:pt>
    <dgm:pt modelId="{47F3D101-47D5-4589-87D3-A0381C198284}" type="pres">
      <dgm:prSet presAssocID="{D7EEF9E5-7B81-4DE2-ABC4-3527A4C6624C}" presName="sibTrans" presStyleCnt="0"/>
      <dgm:spPr/>
    </dgm:pt>
    <dgm:pt modelId="{2ED1D3DE-D637-41E8-A025-6AA04B97D2FF}" type="pres">
      <dgm:prSet presAssocID="{476748F0-102F-4717-BC36-FCD549AF806C}" presName="compNode" presStyleCnt="0"/>
      <dgm:spPr/>
    </dgm:pt>
    <dgm:pt modelId="{26FA8AC6-30A2-42BA-8473-9B1B83FD2911}" type="pres">
      <dgm:prSet presAssocID="{476748F0-102F-4717-BC36-FCD549AF806C}" presName="topSpace" presStyleCnt="0"/>
      <dgm:spPr/>
    </dgm:pt>
    <dgm:pt modelId="{249750CD-3DFE-4D55-B407-ABA34F07498A}" type="pres">
      <dgm:prSet presAssocID="{476748F0-102F-4717-BC36-FCD549AF806C}" presName="photoElip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60BBAD-842C-4AB9-BE08-5D79537D948A}" type="pres">
      <dgm:prSet presAssocID="{476748F0-102F-4717-BC36-FCD549AF806C}" presName="iconSpace" presStyleCnt="0"/>
      <dgm:spPr/>
    </dgm:pt>
    <dgm:pt modelId="{D864E192-F78B-4D4B-949F-96C891B29ABC}" type="pres">
      <dgm:prSet presAssocID="{476748F0-102F-4717-BC36-FCD549AF806C}" presName="nameTx" presStyleLbl="revTx" presStyleIdx="6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95FEAD4-D250-4154-9221-91436CC63021}" type="pres">
      <dgm:prSet presAssocID="{476748F0-102F-4717-BC36-FCD549AF806C}" presName="txSpace" presStyleCnt="0"/>
      <dgm:spPr/>
    </dgm:pt>
    <dgm:pt modelId="{2EC0B3FB-EA61-4400-AD51-6B30498E89EF}" type="pres">
      <dgm:prSet presAssocID="{476748F0-102F-4717-BC36-FCD549AF806C}" presName="desTx" presStyleLbl="revTx" presStyleIdx="7" presStyleCnt="10">
        <dgm:presLayoutVars/>
      </dgm:prSet>
      <dgm:spPr/>
    </dgm:pt>
    <dgm:pt modelId="{195ECA98-CC02-4984-85CB-337EF16B514D}" type="pres">
      <dgm:prSet presAssocID="{476748F0-102F-4717-BC36-FCD549AF806C}" presName="bottSpace" presStyleCnt="0"/>
      <dgm:spPr/>
    </dgm:pt>
    <dgm:pt modelId="{459F121C-E9D6-43D6-94DA-34A5282A8615}" type="pres">
      <dgm:prSet presAssocID="{DB5030B8-1A37-4116-99DA-3D62BC2F9EA6}" presName="sibTrans" presStyleCnt="0"/>
      <dgm:spPr/>
    </dgm:pt>
    <dgm:pt modelId="{AE672F89-898F-4644-B62A-4AB018216CCC}" type="pres">
      <dgm:prSet presAssocID="{1A177F29-4E4E-45E1-8A7E-8A242197F088}" presName="compNode" presStyleCnt="0"/>
      <dgm:spPr/>
    </dgm:pt>
    <dgm:pt modelId="{026350BA-14E1-4FA3-B78A-183648CC3B8A}" type="pres">
      <dgm:prSet presAssocID="{1A177F29-4E4E-45E1-8A7E-8A242197F088}" presName="topSpace" presStyleCnt="0"/>
      <dgm:spPr/>
    </dgm:pt>
    <dgm:pt modelId="{5E78B288-10CC-4E0D-AF81-0237A2145C99}" type="pres">
      <dgm:prSet presAssocID="{1A177F29-4E4E-45E1-8A7E-8A242197F088}" presName="photoElip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38D47D0-AAD0-4882-9093-F22120699925}" type="pres">
      <dgm:prSet presAssocID="{1A177F29-4E4E-45E1-8A7E-8A242197F088}" presName="iconSpace" presStyleCnt="0"/>
      <dgm:spPr/>
    </dgm:pt>
    <dgm:pt modelId="{03BF2F8B-1AB7-4B66-8C94-5C56CCEC4981}" type="pres">
      <dgm:prSet presAssocID="{1A177F29-4E4E-45E1-8A7E-8A242197F088}" presName="nameTx" presStyleLbl="revTx" presStyleIdx="8" presStyleCnt="1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D0F1166-55E0-4CD5-86DF-2D83E4EEA110}" type="pres">
      <dgm:prSet presAssocID="{1A177F29-4E4E-45E1-8A7E-8A242197F088}" presName="txSpace" presStyleCnt="0"/>
      <dgm:spPr/>
    </dgm:pt>
    <dgm:pt modelId="{DC9D7593-6661-4360-BB00-00AE8E3CE104}" type="pres">
      <dgm:prSet presAssocID="{1A177F29-4E4E-45E1-8A7E-8A242197F088}" presName="desTx" presStyleLbl="revTx" presStyleIdx="9" presStyleCnt="10">
        <dgm:presLayoutVars/>
      </dgm:prSet>
      <dgm:spPr/>
    </dgm:pt>
    <dgm:pt modelId="{85B517E6-3B93-469E-AB44-D548239C86BB}" type="pres">
      <dgm:prSet presAssocID="{1A177F29-4E4E-45E1-8A7E-8A242197F088}" presName="bottSpace" presStyleCnt="0"/>
      <dgm:spPr/>
    </dgm:pt>
  </dgm:ptLst>
  <dgm:cxnLst>
    <dgm:cxn modelId="{664256E7-8AC9-4978-8036-B2531EE4101E}" type="presOf" srcId="{8A7BF4F4-388C-4ABC-8455-6ABA6BD49D04}" destId="{8AC33758-ACE0-4C8D-8D62-027DBB8E8227}" srcOrd="0" destOrd="0" presId="urn:microsoft.com/office/officeart/2019/1/layout/PeoplePortraitsList"/>
    <dgm:cxn modelId="{F3A2CBA3-9897-4692-9E97-2EF258210F3E}" srcId="{5C72703F-EB58-4B0C-8B2A-EDF2A51B2C6C}" destId="{8A7BF4F4-388C-4ABC-8455-6ABA6BD49D04}" srcOrd="1" destOrd="0" parTransId="{44932D43-997E-431E-B111-5BDB3B4A30CB}" sibTransId="{FA6F57F7-5571-4D18-A7C7-9088F11F9452}"/>
    <dgm:cxn modelId="{10878E46-292E-4A8F-804E-F307C966DD87}" type="presOf" srcId="{1A177F29-4E4E-45E1-8A7E-8A242197F088}" destId="{03BF2F8B-1AB7-4B66-8C94-5C56CCEC4981}" srcOrd="0" destOrd="0" presId="urn:microsoft.com/office/officeart/2019/1/layout/PeoplePortraitsList"/>
    <dgm:cxn modelId="{79FA4329-D7FA-4CC8-B1B3-A006F159AF79}" srcId="{5C72703F-EB58-4B0C-8B2A-EDF2A51B2C6C}" destId="{476748F0-102F-4717-BC36-FCD549AF806C}" srcOrd="3" destOrd="0" parTransId="{042D8BF1-1E5C-40DC-83CE-B1CEC3355DF7}" sibTransId="{DB5030B8-1A37-4116-99DA-3D62BC2F9EA6}"/>
    <dgm:cxn modelId="{E2D5D2A5-CF5A-493A-97C7-36B94D6B1631}" srcId="{5C72703F-EB58-4B0C-8B2A-EDF2A51B2C6C}" destId="{19D30E3C-66CD-4CB3-815D-57E135B17CAA}" srcOrd="2" destOrd="0" parTransId="{297212C8-00B1-40E9-9EC9-73BBB7EE3E6F}" sibTransId="{D7EEF9E5-7B81-4DE2-ABC4-3527A4C6624C}"/>
    <dgm:cxn modelId="{D77925DF-45FC-4E7C-A14D-C2EDC5F22DA6}" srcId="{5C72703F-EB58-4B0C-8B2A-EDF2A51B2C6C}" destId="{1A177F29-4E4E-45E1-8A7E-8A242197F088}" srcOrd="4" destOrd="0" parTransId="{0AA4FB2D-7477-4210-86E4-A2F1B99BB6F2}" sibTransId="{1CB462EB-5643-48DB-AF82-569B0D5ECCCA}"/>
    <dgm:cxn modelId="{C38A31C9-FC46-4F96-9E93-71519CCCE117}" type="presOf" srcId="{19D30E3C-66CD-4CB3-815D-57E135B17CAA}" destId="{0F4E4659-CFA2-4F99-9A0C-285521CE01AC}" srcOrd="0" destOrd="0" presId="urn:microsoft.com/office/officeart/2019/1/layout/PeoplePortraitsList"/>
    <dgm:cxn modelId="{6623F42F-191C-4FDC-A8F5-2DC0C4F17A5A}" srcId="{5C72703F-EB58-4B0C-8B2A-EDF2A51B2C6C}" destId="{48640ADA-2D22-4B57-9E0D-28B45C82486A}" srcOrd="0" destOrd="0" parTransId="{A08E718B-03A2-44A0-8022-7F72827A5BF4}" sibTransId="{7C1CDCF1-52EC-4E63-8C4D-DFF6F11E07CB}"/>
    <dgm:cxn modelId="{74A68EEE-876E-4134-B088-DC53246E11FE}" type="presOf" srcId="{5C72703F-EB58-4B0C-8B2A-EDF2A51B2C6C}" destId="{BF30E86D-EAFC-44CE-B56C-D7C5EC7742F3}" srcOrd="0" destOrd="0" presId="urn:microsoft.com/office/officeart/2019/1/layout/PeoplePortraitsList"/>
    <dgm:cxn modelId="{2E4B5EEF-99F6-4D98-8FD8-2EBF39B2FF38}" type="presOf" srcId="{476748F0-102F-4717-BC36-FCD549AF806C}" destId="{D864E192-F78B-4D4B-949F-96C891B29ABC}" srcOrd="0" destOrd="0" presId="urn:microsoft.com/office/officeart/2019/1/layout/PeoplePortraitsList"/>
    <dgm:cxn modelId="{DF0770BA-D8F1-4D32-9353-2D3C4F027F64}" type="presOf" srcId="{48640ADA-2D22-4B57-9E0D-28B45C82486A}" destId="{EE90565B-132E-427C-AE94-0665B935FAB1}" srcOrd="0" destOrd="0" presId="urn:microsoft.com/office/officeart/2019/1/layout/PeoplePortraitsList"/>
    <dgm:cxn modelId="{85BE0456-BC96-4568-B09C-A6C07E909A91}" type="presParOf" srcId="{BF30E86D-EAFC-44CE-B56C-D7C5EC7742F3}" destId="{112DFBAA-1773-4E57-A9C5-429DE9A1AA50}" srcOrd="0" destOrd="0" presId="urn:microsoft.com/office/officeart/2019/1/layout/PeoplePortraitsList"/>
    <dgm:cxn modelId="{B14D74EF-086B-4855-ACD3-16B80E9EDB3C}" type="presParOf" srcId="{112DFBAA-1773-4E57-A9C5-429DE9A1AA50}" destId="{DE952668-5392-432C-BBE9-7A863DB0B54F}" srcOrd="0" destOrd="0" presId="urn:microsoft.com/office/officeart/2019/1/layout/PeoplePortraitsList"/>
    <dgm:cxn modelId="{158BA191-2920-496E-BC17-C3F3B42310E2}" type="presParOf" srcId="{112DFBAA-1773-4E57-A9C5-429DE9A1AA50}" destId="{416E8E3F-1267-486C-B4C3-E1A9FFD2D383}" srcOrd="1" destOrd="0" presId="urn:microsoft.com/office/officeart/2019/1/layout/PeoplePortraitsList"/>
    <dgm:cxn modelId="{B9AF102F-1C03-4F44-B109-689AAD5402C9}" type="presParOf" srcId="{112DFBAA-1773-4E57-A9C5-429DE9A1AA50}" destId="{1AABAE37-124B-43EE-ACD7-6F7BA42B65AB}" srcOrd="2" destOrd="0" presId="urn:microsoft.com/office/officeart/2019/1/layout/PeoplePortraitsList"/>
    <dgm:cxn modelId="{B832D247-1A87-4679-A3D3-2798A4C8AE7E}" type="presParOf" srcId="{112DFBAA-1773-4E57-A9C5-429DE9A1AA50}" destId="{EE90565B-132E-427C-AE94-0665B935FAB1}" srcOrd="3" destOrd="0" presId="urn:microsoft.com/office/officeart/2019/1/layout/PeoplePortraitsList"/>
    <dgm:cxn modelId="{EDDC3E30-D6EF-40C6-9132-43BEC3F2CBBF}" type="presParOf" srcId="{112DFBAA-1773-4E57-A9C5-429DE9A1AA50}" destId="{8223CD2B-A19F-41C3-AD5D-4970362E3A7E}" srcOrd="4" destOrd="0" presId="urn:microsoft.com/office/officeart/2019/1/layout/PeoplePortraitsList"/>
    <dgm:cxn modelId="{CA3D7D4A-F5EC-4681-8E06-21144F2028F8}" type="presParOf" srcId="{112DFBAA-1773-4E57-A9C5-429DE9A1AA50}" destId="{F08F44E2-9FCB-4B04-AFBC-1DB7849D117F}" srcOrd="5" destOrd="0" presId="urn:microsoft.com/office/officeart/2019/1/layout/PeoplePortraitsList"/>
    <dgm:cxn modelId="{6DFCCEE1-F256-45B5-9C69-32893D18E62B}" type="presParOf" srcId="{112DFBAA-1773-4E57-A9C5-429DE9A1AA50}" destId="{F8142E85-22DA-47C9-A7F2-C38732F69243}" srcOrd="6" destOrd="0" presId="urn:microsoft.com/office/officeart/2019/1/layout/PeoplePortraitsList"/>
    <dgm:cxn modelId="{4714BEF8-84EF-4E38-B621-6550125AECC7}" type="presParOf" srcId="{BF30E86D-EAFC-44CE-B56C-D7C5EC7742F3}" destId="{09896DB8-0CA5-425A-A11F-714E2D271E59}" srcOrd="1" destOrd="0" presId="urn:microsoft.com/office/officeart/2019/1/layout/PeoplePortraitsList"/>
    <dgm:cxn modelId="{25FB7904-34D4-434E-A33D-6AC08D7F9D55}" type="presParOf" srcId="{BF30E86D-EAFC-44CE-B56C-D7C5EC7742F3}" destId="{EE38529D-CFC8-4433-B345-C2C3AF4C7BE6}" srcOrd="2" destOrd="0" presId="urn:microsoft.com/office/officeart/2019/1/layout/PeoplePortraitsList"/>
    <dgm:cxn modelId="{A4AA77D3-D92D-4644-9728-E951682DAE48}" type="presParOf" srcId="{EE38529D-CFC8-4433-B345-C2C3AF4C7BE6}" destId="{5D0AB02D-6091-4A1F-9745-0583A34A3F47}" srcOrd="0" destOrd="0" presId="urn:microsoft.com/office/officeart/2019/1/layout/PeoplePortraitsList"/>
    <dgm:cxn modelId="{1EDF1A99-982A-42DA-85EC-15CB837EFC98}" type="presParOf" srcId="{EE38529D-CFC8-4433-B345-C2C3AF4C7BE6}" destId="{FC4B2A92-D19F-464C-A090-F70C7F9F94CF}" srcOrd="1" destOrd="0" presId="urn:microsoft.com/office/officeart/2019/1/layout/PeoplePortraitsList"/>
    <dgm:cxn modelId="{500C61D1-134F-41CE-80A0-BD37B6960EF0}" type="presParOf" srcId="{EE38529D-CFC8-4433-B345-C2C3AF4C7BE6}" destId="{ABE4B6B3-2A88-487D-807E-E52C225A3CBA}" srcOrd="2" destOrd="0" presId="urn:microsoft.com/office/officeart/2019/1/layout/PeoplePortraitsList"/>
    <dgm:cxn modelId="{A3D98D6F-8AD3-4C27-8064-51DA19782EE3}" type="presParOf" srcId="{EE38529D-CFC8-4433-B345-C2C3AF4C7BE6}" destId="{8AC33758-ACE0-4C8D-8D62-027DBB8E8227}" srcOrd="3" destOrd="0" presId="urn:microsoft.com/office/officeart/2019/1/layout/PeoplePortraitsList"/>
    <dgm:cxn modelId="{BAFE0496-D2E4-4D45-83B6-3D6BD533650F}" type="presParOf" srcId="{EE38529D-CFC8-4433-B345-C2C3AF4C7BE6}" destId="{353B151C-FC58-47D3-94D7-1F017CDBD021}" srcOrd="4" destOrd="0" presId="urn:microsoft.com/office/officeart/2019/1/layout/PeoplePortraitsList"/>
    <dgm:cxn modelId="{E91258F4-78FF-44F0-92E7-83D7E0CBC24B}" type="presParOf" srcId="{EE38529D-CFC8-4433-B345-C2C3AF4C7BE6}" destId="{E9CEE38D-2ECA-4F43-B47D-4DB49274693A}" srcOrd="5" destOrd="0" presId="urn:microsoft.com/office/officeart/2019/1/layout/PeoplePortraitsList"/>
    <dgm:cxn modelId="{632EBB20-BB92-4081-A958-106EC9989778}" type="presParOf" srcId="{EE38529D-CFC8-4433-B345-C2C3AF4C7BE6}" destId="{EEF7499E-CB5F-498D-8F1A-D09124646FCE}" srcOrd="6" destOrd="0" presId="urn:microsoft.com/office/officeart/2019/1/layout/PeoplePortraitsList"/>
    <dgm:cxn modelId="{3394A797-42A1-4074-B9E9-A207E68B1A4B}" type="presParOf" srcId="{BF30E86D-EAFC-44CE-B56C-D7C5EC7742F3}" destId="{6126A268-8625-4800-AE77-A0120A58252B}" srcOrd="3" destOrd="0" presId="urn:microsoft.com/office/officeart/2019/1/layout/PeoplePortraitsList"/>
    <dgm:cxn modelId="{B65A62F6-8F0D-499D-8DE6-7B0E4B202C43}" type="presParOf" srcId="{BF30E86D-EAFC-44CE-B56C-D7C5EC7742F3}" destId="{102DA57F-7ACF-4A02-8041-966757A6F7F6}" srcOrd="4" destOrd="0" presId="urn:microsoft.com/office/officeart/2019/1/layout/PeoplePortraitsList"/>
    <dgm:cxn modelId="{F442F66E-CB15-48E4-82AA-CB7727D59A65}" type="presParOf" srcId="{102DA57F-7ACF-4A02-8041-966757A6F7F6}" destId="{B42B9A3A-3A90-42AE-9D40-DC58EC12D5E1}" srcOrd="0" destOrd="0" presId="urn:microsoft.com/office/officeart/2019/1/layout/PeoplePortraitsList"/>
    <dgm:cxn modelId="{3CEB69F1-DC57-40BB-88DF-97C2CB7FC45B}" type="presParOf" srcId="{102DA57F-7ACF-4A02-8041-966757A6F7F6}" destId="{8EF20E7F-D52C-437B-91A1-47F41C1B60C4}" srcOrd="1" destOrd="0" presId="urn:microsoft.com/office/officeart/2019/1/layout/PeoplePortraitsList"/>
    <dgm:cxn modelId="{B9CB2A05-01B2-4ED0-ADAA-A08FC713EBAF}" type="presParOf" srcId="{102DA57F-7ACF-4A02-8041-966757A6F7F6}" destId="{05CE013D-6A02-4D15-8EC1-D69E92E1B9ED}" srcOrd="2" destOrd="0" presId="urn:microsoft.com/office/officeart/2019/1/layout/PeoplePortraitsList"/>
    <dgm:cxn modelId="{978A4893-0A9C-4DC3-965F-3E28B42785F2}" type="presParOf" srcId="{102DA57F-7ACF-4A02-8041-966757A6F7F6}" destId="{0F4E4659-CFA2-4F99-9A0C-285521CE01AC}" srcOrd="3" destOrd="0" presId="urn:microsoft.com/office/officeart/2019/1/layout/PeoplePortraitsList"/>
    <dgm:cxn modelId="{390C7BE1-C1BC-45A1-8E92-D8E0F68AD056}" type="presParOf" srcId="{102DA57F-7ACF-4A02-8041-966757A6F7F6}" destId="{8169DF1F-4243-411D-BD2A-374798F699AF}" srcOrd="4" destOrd="0" presId="urn:microsoft.com/office/officeart/2019/1/layout/PeoplePortraitsList"/>
    <dgm:cxn modelId="{1C821CC6-FE04-4988-9E8E-4F3A272EDF03}" type="presParOf" srcId="{102DA57F-7ACF-4A02-8041-966757A6F7F6}" destId="{84CE9137-5702-4740-93DF-2F44B94E98E9}" srcOrd="5" destOrd="0" presId="urn:microsoft.com/office/officeart/2019/1/layout/PeoplePortraitsList"/>
    <dgm:cxn modelId="{09ECABD0-BFFE-485C-BDD6-52BEE59FC159}" type="presParOf" srcId="{102DA57F-7ACF-4A02-8041-966757A6F7F6}" destId="{72221193-13DF-4867-82F6-59ACBBF4313A}" srcOrd="6" destOrd="0" presId="urn:microsoft.com/office/officeart/2019/1/layout/PeoplePortraitsList"/>
    <dgm:cxn modelId="{DE55BAFA-E79F-446E-9444-A2EAF72FB750}" type="presParOf" srcId="{BF30E86D-EAFC-44CE-B56C-D7C5EC7742F3}" destId="{47F3D101-47D5-4589-87D3-A0381C198284}" srcOrd="5" destOrd="0" presId="urn:microsoft.com/office/officeart/2019/1/layout/PeoplePortraitsList"/>
    <dgm:cxn modelId="{AEFC9788-5C04-4DE0-9F57-3E10445DD38A}" type="presParOf" srcId="{BF30E86D-EAFC-44CE-B56C-D7C5EC7742F3}" destId="{2ED1D3DE-D637-41E8-A025-6AA04B97D2FF}" srcOrd="6" destOrd="0" presId="urn:microsoft.com/office/officeart/2019/1/layout/PeoplePortraitsList"/>
    <dgm:cxn modelId="{2C70D623-9DEB-419B-9859-9366EC697735}" type="presParOf" srcId="{2ED1D3DE-D637-41E8-A025-6AA04B97D2FF}" destId="{26FA8AC6-30A2-42BA-8473-9B1B83FD2911}" srcOrd="0" destOrd="0" presId="urn:microsoft.com/office/officeart/2019/1/layout/PeoplePortraitsList"/>
    <dgm:cxn modelId="{7487D734-7300-4B36-B979-C3F97EA37671}" type="presParOf" srcId="{2ED1D3DE-D637-41E8-A025-6AA04B97D2FF}" destId="{249750CD-3DFE-4D55-B407-ABA34F07498A}" srcOrd="1" destOrd="0" presId="urn:microsoft.com/office/officeart/2019/1/layout/PeoplePortraitsList"/>
    <dgm:cxn modelId="{9BD8FCF8-0338-4098-B443-77544DE99B16}" type="presParOf" srcId="{2ED1D3DE-D637-41E8-A025-6AA04B97D2FF}" destId="{D860BBAD-842C-4AB9-BE08-5D79537D948A}" srcOrd="2" destOrd="0" presId="urn:microsoft.com/office/officeart/2019/1/layout/PeoplePortraitsList"/>
    <dgm:cxn modelId="{F589A02F-942F-4AE7-9231-DA5F45C29BAB}" type="presParOf" srcId="{2ED1D3DE-D637-41E8-A025-6AA04B97D2FF}" destId="{D864E192-F78B-4D4B-949F-96C891B29ABC}" srcOrd="3" destOrd="0" presId="urn:microsoft.com/office/officeart/2019/1/layout/PeoplePortraitsList"/>
    <dgm:cxn modelId="{FA33AF9C-9DBA-4183-A3D4-88E2A3D17FDC}" type="presParOf" srcId="{2ED1D3DE-D637-41E8-A025-6AA04B97D2FF}" destId="{295FEAD4-D250-4154-9221-91436CC63021}" srcOrd="4" destOrd="0" presId="urn:microsoft.com/office/officeart/2019/1/layout/PeoplePortraitsList"/>
    <dgm:cxn modelId="{BA725D15-C0AB-4AAE-AEF0-07E3033E32E2}" type="presParOf" srcId="{2ED1D3DE-D637-41E8-A025-6AA04B97D2FF}" destId="{2EC0B3FB-EA61-4400-AD51-6B30498E89EF}" srcOrd="5" destOrd="0" presId="urn:microsoft.com/office/officeart/2019/1/layout/PeoplePortraitsList"/>
    <dgm:cxn modelId="{31BCF523-CF5F-469A-BE06-54F6EC914299}" type="presParOf" srcId="{2ED1D3DE-D637-41E8-A025-6AA04B97D2FF}" destId="{195ECA98-CC02-4984-85CB-337EF16B514D}" srcOrd="6" destOrd="0" presId="urn:microsoft.com/office/officeart/2019/1/layout/PeoplePortraitsList"/>
    <dgm:cxn modelId="{DB7B47DA-854F-4F97-A463-700184135F87}" type="presParOf" srcId="{BF30E86D-EAFC-44CE-B56C-D7C5EC7742F3}" destId="{459F121C-E9D6-43D6-94DA-34A5282A8615}" srcOrd="7" destOrd="0" presId="urn:microsoft.com/office/officeart/2019/1/layout/PeoplePortraitsList"/>
    <dgm:cxn modelId="{FDEA9212-2AFA-48F0-A887-BF4FAAD0575B}" type="presParOf" srcId="{BF30E86D-EAFC-44CE-B56C-D7C5EC7742F3}" destId="{AE672F89-898F-4644-B62A-4AB018216CCC}" srcOrd="8" destOrd="0" presId="urn:microsoft.com/office/officeart/2019/1/layout/PeoplePortraitsList"/>
    <dgm:cxn modelId="{FEE1B882-0719-428D-B1AD-75380F141158}" type="presParOf" srcId="{AE672F89-898F-4644-B62A-4AB018216CCC}" destId="{026350BA-14E1-4FA3-B78A-183648CC3B8A}" srcOrd="0" destOrd="0" presId="urn:microsoft.com/office/officeart/2019/1/layout/PeoplePortraitsList"/>
    <dgm:cxn modelId="{608EE960-54AC-4730-88E0-D5F880B21569}" type="presParOf" srcId="{AE672F89-898F-4644-B62A-4AB018216CCC}" destId="{5E78B288-10CC-4E0D-AF81-0237A2145C99}" srcOrd="1" destOrd="0" presId="urn:microsoft.com/office/officeart/2019/1/layout/PeoplePortraitsList"/>
    <dgm:cxn modelId="{636239E3-9561-4EB0-B889-DF3E16CB82DC}" type="presParOf" srcId="{AE672F89-898F-4644-B62A-4AB018216CCC}" destId="{B38D47D0-AAD0-4882-9093-F22120699925}" srcOrd="2" destOrd="0" presId="urn:microsoft.com/office/officeart/2019/1/layout/PeoplePortraitsList"/>
    <dgm:cxn modelId="{9887383C-28F3-444F-9FAF-64D2BADF873F}" type="presParOf" srcId="{AE672F89-898F-4644-B62A-4AB018216CCC}" destId="{03BF2F8B-1AB7-4B66-8C94-5C56CCEC4981}" srcOrd="3" destOrd="0" presId="urn:microsoft.com/office/officeart/2019/1/layout/PeoplePortraitsList"/>
    <dgm:cxn modelId="{AAB3BF0E-9361-4B20-863D-6F3F4F15DBFC}" type="presParOf" srcId="{AE672F89-898F-4644-B62A-4AB018216CCC}" destId="{9D0F1166-55E0-4CD5-86DF-2D83E4EEA110}" srcOrd="4" destOrd="0" presId="urn:microsoft.com/office/officeart/2019/1/layout/PeoplePortraitsList"/>
    <dgm:cxn modelId="{7D5E76D2-50DE-443D-82DA-9250FD9CA269}" type="presParOf" srcId="{AE672F89-898F-4644-B62A-4AB018216CCC}" destId="{DC9D7593-6661-4360-BB00-00AE8E3CE104}" srcOrd="5" destOrd="0" presId="urn:microsoft.com/office/officeart/2019/1/layout/PeoplePortraitsList"/>
    <dgm:cxn modelId="{E1F9A5D3-0ADF-4293-B114-AE8BF733003A}" type="presParOf" srcId="{AE672F89-898F-4644-B62A-4AB018216CCC}" destId="{85B517E6-3B93-469E-AB44-D548239C86BB}" srcOrd="6" destOrd="0" presId="urn:microsoft.com/office/officeart/2019/1/layout/PeoplePortraits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6E8E3F-1267-486C-B4C3-E1A9FFD2D383}">
      <dsp:nvSpPr>
        <dsp:cNvPr id="0" name=""/>
        <dsp:cNvSpPr/>
      </dsp:nvSpPr>
      <dsp:spPr>
        <a:xfrm>
          <a:off x="105873" y="853440"/>
          <a:ext cx="1683900" cy="16839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0565B-132E-427C-AE94-0665B935FAB1}">
      <dsp:nvSpPr>
        <dsp:cNvPr id="0" name=""/>
        <dsp:cNvSpPr/>
      </dsp:nvSpPr>
      <dsp:spPr>
        <a:xfrm>
          <a:off x="3617" y="2863690"/>
          <a:ext cx="1888412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 spc="20">
              <a:latin typeface="+mj-lt"/>
            </a:defRPr>
          </a:pPr>
          <a:r>
            <a:rPr lang="en-IN" sz="1800" kern="1200" dirty="0" smtClean="0">
              <a:solidFill>
                <a:schemeClr val="bg1"/>
              </a:solidFill>
            </a:rPr>
            <a:t>Mother Board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617" y="2863690"/>
        <a:ext cx="1888412" cy="487349"/>
      </dsp:txXfrm>
    </dsp:sp>
    <dsp:sp modelId="{F08F44E2-9FCB-4B04-AFBC-1DB7849D117F}">
      <dsp:nvSpPr>
        <dsp:cNvPr id="0" name=""/>
        <dsp:cNvSpPr/>
      </dsp:nvSpPr>
      <dsp:spPr>
        <a:xfrm>
          <a:off x="3617" y="3416310"/>
          <a:ext cx="1888412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B2A92-D19F-464C-A090-F70C7F9F94CF}">
      <dsp:nvSpPr>
        <dsp:cNvPr id="0" name=""/>
        <dsp:cNvSpPr/>
      </dsp:nvSpPr>
      <dsp:spPr>
        <a:xfrm>
          <a:off x="2324758" y="853440"/>
          <a:ext cx="1683900" cy="16839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33758-ACE0-4C8D-8D62-027DBB8E8227}">
      <dsp:nvSpPr>
        <dsp:cNvPr id="0" name=""/>
        <dsp:cNvSpPr/>
      </dsp:nvSpPr>
      <dsp:spPr>
        <a:xfrm>
          <a:off x="2222502" y="2863690"/>
          <a:ext cx="1888412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 spc="20">
              <a:latin typeface="+mj-lt"/>
            </a:defRPr>
          </a:pPr>
          <a:r>
            <a:rPr lang="en-IN" sz="1800" kern="1200" dirty="0" smtClean="0">
              <a:solidFill>
                <a:schemeClr val="bg1"/>
              </a:solidFill>
            </a:rPr>
            <a:t>CPU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222502" y="2863690"/>
        <a:ext cx="1888412" cy="487349"/>
      </dsp:txXfrm>
    </dsp:sp>
    <dsp:sp modelId="{E9CEE38D-2ECA-4F43-B47D-4DB49274693A}">
      <dsp:nvSpPr>
        <dsp:cNvPr id="0" name=""/>
        <dsp:cNvSpPr/>
      </dsp:nvSpPr>
      <dsp:spPr>
        <a:xfrm>
          <a:off x="2222502" y="3416310"/>
          <a:ext cx="1888412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20E7F-D52C-437B-91A1-47F41C1B60C4}">
      <dsp:nvSpPr>
        <dsp:cNvPr id="0" name=""/>
        <dsp:cNvSpPr/>
      </dsp:nvSpPr>
      <dsp:spPr>
        <a:xfrm>
          <a:off x="4543643" y="853440"/>
          <a:ext cx="1683900" cy="16839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E4659-CFA2-4F99-9A0C-285521CE01AC}">
      <dsp:nvSpPr>
        <dsp:cNvPr id="0" name=""/>
        <dsp:cNvSpPr/>
      </dsp:nvSpPr>
      <dsp:spPr>
        <a:xfrm>
          <a:off x="4441387" y="2863690"/>
          <a:ext cx="1888412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 spc="20">
              <a:latin typeface="+mj-lt"/>
            </a:defRPr>
          </a:pPr>
          <a:r>
            <a:rPr lang="en-IN" sz="1800" kern="1200" dirty="0" smtClean="0">
              <a:solidFill>
                <a:schemeClr val="bg1"/>
              </a:solidFill>
            </a:rPr>
            <a:t>RAM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441387" y="2863690"/>
        <a:ext cx="1888412" cy="487349"/>
      </dsp:txXfrm>
    </dsp:sp>
    <dsp:sp modelId="{84CE9137-5702-4740-93DF-2F44B94E98E9}">
      <dsp:nvSpPr>
        <dsp:cNvPr id="0" name=""/>
        <dsp:cNvSpPr/>
      </dsp:nvSpPr>
      <dsp:spPr>
        <a:xfrm>
          <a:off x="4441387" y="3416310"/>
          <a:ext cx="1888412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750CD-3DFE-4D55-B407-ABA34F07498A}">
      <dsp:nvSpPr>
        <dsp:cNvPr id="0" name=""/>
        <dsp:cNvSpPr/>
      </dsp:nvSpPr>
      <dsp:spPr>
        <a:xfrm>
          <a:off x="6762528" y="853440"/>
          <a:ext cx="1683900" cy="168390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4E192-F78B-4D4B-949F-96C891B29ABC}">
      <dsp:nvSpPr>
        <dsp:cNvPr id="0" name=""/>
        <dsp:cNvSpPr/>
      </dsp:nvSpPr>
      <dsp:spPr>
        <a:xfrm>
          <a:off x="6660272" y="2863690"/>
          <a:ext cx="1888412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 spc="20">
              <a:latin typeface="+mj-lt"/>
            </a:defRPr>
          </a:pPr>
          <a:r>
            <a:rPr lang="en-IN" sz="1800" kern="1200" dirty="0" smtClean="0">
              <a:solidFill>
                <a:schemeClr val="bg1"/>
              </a:solidFill>
            </a:rPr>
            <a:t>Disk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660272" y="2863690"/>
        <a:ext cx="1888412" cy="487349"/>
      </dsp:txXfrm>
    </dsp:sp>
    <dsp:sp modelId="{2EC0B3FB-EA61-4400-AD51-6B30498E89EF}">
      <dsp:nvSpPr>
        <dsp:cNvPr id="0" name=""/>
        <dsp:cNvSpPr/>
      </dsp:nvSpPr>
      <dsp:spPr>
        <a:xfrm>
          <a:off x="6660272" y="3416310"/>
          <a:ext cx="1888412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8B288-10CC-4E0D-AF81-0237A2145C99}">
      <dsp:nvSpPr>
        <dsp:cNvPr id="0" name=""/>
        <dsp:cNvSpPr/>
      </dsp:nvSpPr>
      <dsp:spPr>
        <a:xfrm>
          <a:off x="8981413" y="853440"/>
          <a:ext cx="1683900" cy="168390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F2F8B-1AB7-4B66-8C94-5C56CCEC4981}">
      <dsp:nvSpPr>
        <dsp:cNvPr id="0" name=""/>
        <dsp:cNvSpPr/>
      </dsp:nvSpPr>
      <dsp:spPr>
        <a:xfrm>
          <a:off x="8879156" y="2863690"/>
          <a:ext cx="1888412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 spc="20">
              <a:latin typeface="+mj-lt"/>
            </a:defRPr>
          </a:pPr>
          <a:r>
            <a:rPr lang="en-IN" sz="1800" kern="1200" dirty="0" smtClean="0">
              <a:solidFill>
                <a:schemeClr val="bg1"/>
              </a:solidFill>
            </a:rPr>
            <a:t>SMPS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8879156" y="2863690"/>
        <a:ext cx="1888412" cy="487349"/>
      </dsp:txXfrm>
    </dsp:sp>
    <dsp:sp modelId="{DC9D7593-6661-4360-BB00-00AE8E3CE104}">
      <dsp:nvSpPr>
        <dsp:cNvPr id="0" name=""/>
        <dsp:cNvSpPr/>
      </dsp:nvSpPr>
      <dsp:spPr>
        <a:xfrm>
          <a:off x="8879156" y="3416310"/>
          <a:ext cx="1888412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9/1/layout/PeoplePortraitsList">
  <dgm:title val="People Portrait List"/>
  <dgm:desc val="People Portrait List"/>
  <dgm:catLst>
    <dgm:cat type="list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/>
      <dgm:constr type="w" for="ch" forName="compNode" refType="h" refFor="ch" refForName="compNode" fact="0.55"/>
      <dgm:constr type="w" for="ch" forName="sibTrans" refType="w" refFor="ch" refForName="compNode" fact="0.175"/>
      <dgm:constr type="primFontSz" for="des" forName="nameTx" val="18"/>
      <dgm:constr type="primFontSz" for="des" forName="desTx" refType="primFontSz" refFor="des" refForName="nameTx" op="lte" fact="0.75"/>
      <dgm:constr type="h" for="des" forName="topSpace" op="equ"/>
      <dgm:constr type="h" for="des" forName="compNode" op="equ"/>
      <dgm:constr type="h" for="des" forName="photoElip" op="equ"/>
      <dgm:constr type="w" for="des" forName="photoElip" op="equ"/>
      <dgm:constr type="l" for="des" forName="photoElip" op="equ"/>
      <dgm:constr type="h" for="des" forName="iconSpace" op="equ"/>
      <dgm:constr type="h" for="des" forName="nameTx" op="equ"/>
      <dgm:constr type="h" for="des" forName="txSpace" op="equ"/>
      <dgm:constr type="h" for="des" forName="desTx" op="equ"/>
      <dgm:constr type="h" for="des" forName="bottSpace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topSpace" refType="w"/>
          <dgm:constr type="h" for="ch" forName="topSpace" refType="h" fact="0.187"/>
          <dgm:constr type="l" for="ch" forName="topSpace"/>
          <dgm:constr type="w" for="ch" forName="photoElip" refType="h" refFor="ch" refForName="photoElip"/>
          <dgm:constr type="h" for="ch" forName="photoElip" val="46.775"/>
          <dgm:constr type="t" for="ch" forName="photoElip" refType="b" refFor="ch" refForName="topSpace"/>
          <dgm:constr type="ctrX" for="ch" forName="photoElip" refType="w" fact="0.5"/>
          <dgm:constr type="w" for="ch" forName="iconSpace" refType="w"/>
          <dgm:constr type="h" for="ch" forName="iconSpace" refType="h" fact="0.075"/>
          <dgm:constr type="l" for="ch" forName="iconSpace"/>
          <dgm:constr type="t" for="ch" forName="iconSpace" refType="b" refFor="ch" refForName="photoElip"/>
          <dgm:constr type="w" for="ch" forName="nameTx" refType="w"/>
          <dgm:constr type="h" for="ch" forName="nameTx" refType="h" fact="0.112"/>
          <dgm:constr type="l" for="ch" forName="nameTx"/>
          <dgm:constr type="t" for="ch" forName="nameTx" refType="b" refFor="ch" refForName="iconSpace"/>
          <dgm:constr type="h" for="ch" forName="txSpace" refType="h" fact="0.015"/>
          <dgm:constr type="w" for="ch" forName="txSpace" refType="w"/>
          <dgm:constr type="l" for="ch" forName="txSpace"/>
          <dgm:constr type="t" for="ch" forName="txSpace" refType="b" refFor="ch" refForName="nameTx"/>
          <dgm:constr type="w" for="ch" forName="desTx" refType="w"/>
          <dgm:constr type="l" for="ch" forName="desTx"/>
          <dgm:constr type="h" for="ch" forName="desTx" refType="h" fact="0.13875"/>
          <dgm:constr type="t" for="ch" forName="desTx" refType="b" refFor="ch" refForName="txSpace"/>
          <dgm:constr type="w" for="ch" forName="bottSpace" refType="w"/>
          <dgm:constr type="h" for="ch" forName="bottSpace" refType="h" fact="0.067"/>
          <dgm:constr type="l" for="ch" forName="bottSpace"/>
          <dgm:constr type="t" for="ch" forName="bottSpace" refType="b" refFor="ch" refForName="desTx"/>
        </dgm:constrLst>
        <dgm:ruleLst>
          <dgm:rule type="h" val="INF" fact="NaN" max="NaN"/>
        </dgm:ruleLst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hotoElip" styleLbl="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nameTx" styleLbl="revTx">
          <dgm:varLst>
            <dgm:chMax val="0"/>
            <dgm:chPref val="0"/>
          </dgm:varLst>
          <dgm:alg type="tx">
            <dgm:param type="txAnchorVert" val="t"/>
            <dgm:param type="txAnchorHorzCh" val="ct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HorzCh" val="ct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13"/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13" fact="NaN" max="NaN"/>
            <dgm:rule type="h" val="INF" fact="NaN" max="NaN"/>
          </dgm:ruleLst>
        </dgm:layoutNode>
        <dgm:layoutNode name="bott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 algn="ctr">
          <a:lnSpc>
            <a:spcPct val="100000"/>
          </a:lnSpc>
          <a:defRPr b="1" spc="20">
            <a:latin typeface="+mj-lt"/>
          </a:defRPr>
        </a:lvl1pPr>
        <a:lvl2pPr algn="ctr">
          <a:lnSpc>
            <a:spcPct val="100000"/>
          </a:lnSpc>
          <a:defRPr>
            <a:latin typeface="+mj-lt"/>
          </a:defRPr>
        </a:lvl2pPr>
        <a:lvl3pPr algn="ctr">
          <a:buNone/>
          <a:defRPr i="1">
            <a:latin typeface="+mj-lt"/>
          </a:defRPr>
        </a:lvl3pPr>
        <a:lvl4pPr algn="ctr">
          <a:buNone/>
          <a:defRPr i="1">
            <a:latin typeface="+mj-lt"/>
          </a:defRPr>
        </a:lvl4pPr>
        <a:lvl5pPr algn="ctr">
          <a:buNone/>
          <a:defRPr i="1">
            <a:latin typeface="+mj-lt"/>
          </a:defRPr>
        </a:lvl5pPr>
        <a:lvl6pPr algn="ctr">
          <a:buNone/>
          <a:defRPr i="1">
            <a:latin typeface="+mj-lt"/>
          </a:defRPr>
        </a:lvl6pPr>
        <a:lvl7pPr algn="ctr">
          <a:buNone/>
          <a:defRPr i="1">
            <a:latin typeface="+mj-lt"/>
          </a:defRPr>
        </a:lvl7pPr>
        <a:lvl8pPr algn="ctr">
          <a:buNone/>
          <a:defRPr i="1">
            <a:latin typeface="+mj-lt"/>
          </a:defRPr>
        </a:lvl8pPr>
        <a:lvl9pPr algn="ctr">
          <a:buNone/>
          <a:defRPr i="1">
            <a:latin typeface="+mj-lt"/>
          </a:defRPr>
        </a:lvl9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=""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=""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=""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=""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=""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=""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=""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=""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=""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=""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=""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=""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=""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=""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=""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=""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=""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=""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=""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=""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=""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=""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=""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=""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=""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=""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=""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=""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=""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=""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=""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=""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=""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7" y="594360"/>
            <a:ext cx="8801049" cy="2843784"/>
          </a:xfrm>
        </p:spPr>
        <p:txBody>
          <a:bodyPr/>
          <a:lstStyle/>
          <a:p>
            <a:r>
              <a:rPr lang="en-IN" spc="400" smtClean="0"/>
              <a:t>Parts </a:t>
            </a:r>
            <a:r>
              <a:rPr lang="en-IN" spc="400" dirty="0" smtClean="0"/>
              <a:t>of Computer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Asha</a:t>
            </a:r>
            <a:r>
              <a:rPr lang="en-IN" dirty="0" smtClean="0"/>
              <a:t> for Education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7698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Storage Devices: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b="1" cap="all" spc="1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9725"/>
            <a:ext cx="9753600" cy="4351338"/>
          </a:xfrm>
        </p:spPr>
        <p:txBody>
          <a:bodyPr/>
          <a:lstStyle/>
          <a:p>
            <a:pPr algn="just"/>
            <a:r>
              <a:rPr lang="en-US" dirty="0" smtClean="0"/>
              <a:t>This includes hard drives, solid-state drives, USB drives, and other storage devices that are used to store data for long-term use.</a:t>
            </a:r>
            <a:endParaRPr lang="en-US" dirty="0"/>
          </a:p>
        </p:txBody>
      </p:sp>
      <p:pic>
        <p:nvPicPr>
          <p:cNvPr id="8" name="Picture 7" descr="dis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28" y="2521128"/>
            <a:ext cx="3879672" cy="3879672"/>
          </a:xfrm>
          <a:prstGeom prst="rect">
            <a:avLst/>
          </a:prstGeom>
        </p:spPr>
      </p:pic>
      <p:pic>
        <p:nvPicPr>
          <p:cNvPr id="9" name="Picture 8" descr="dis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430" y="2742473"/>
            <a:ext cx="3714570" cy="3632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92886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3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Switch Mode Power Supply (SMPS)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SMPSU supplies power to the components of the computer.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sm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85090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556" y="2044700"/>
            <a:ext cx="4441444" cy="3175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How to Assemble a CPU Parts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Footer Placeholder 22">
            <a:extLst>
              <a:ext uri="{FF2B5EF4-FFF2-40B4-BE49-F238E27FC236}">
                <a16:creationId xmlns=""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Asha</a:t>
            </a:r>
            <a:r>
              <a:rPr lang="en-US" dirty="0" smtClean="0"/>
              <a:t> for education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=""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4" name="Picture 13" descr="computer-parts-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976" y="1943100"/>
            <a:ext cx="6166643" cy="3854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47726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2519172"/>
            <a:ext cx="5181600" cy="22433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Computer Parts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Cable Connection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9205108" y="2197460"/>
            <a:ext cx="4760681" cy="365125"/>
          </a:xfrm>
        </p:spPr>
        <p:txBody>
          <a:bodyPr/>
          <a:lstStyle/>
          <a:p>
            <a:r>
              <a:rPr lang="en-US" dirty="0" err="1" smtClean="0"/>
              <a:t>Asha</a:t>
            </a:r>
            <a:r>
              <a:rPr lang="en-US" dirty="0" smtClean="0"/>
              <a:t> for </a:t>
            </a:r>
            <a:r>
              <a:rPr lang="en-US" dirty="0" err="1" smtClean="0"/>
              <a:t>Edocation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489940"/>
          </a:xfrm>
        </p:spPr>
        <p:txBody>
          <a:bodyPr/>
          <a:lstStyle/>
          <a:p>
            <a:fld id="{D8DA9DAA-006C-4F4B-980E-E3DF019B24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Desktop-Computer-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2038350"/>
            <a:ext cx="6134100" cy="3067050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0210800" y="4610100"/>
            <a:ext cx="11684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=""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asha</a:t>
            </a:r>
            <a:r>
              <a:rPr lang="en-US" dirty="0" smtClean="0"/>
              <a:t> for education</a:t>
            </a:r>
            <a:endParaRPr lang="en-US" dirty="0"/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=""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=""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47" b="347"/>
          <a:stretch/>
        </p:blipFill>
        <p:spPr/>
      </p:pic>
      <p:pic>
        <p:nvPicPr>
          <p:cNvPr id="15" name="Picture Placeholder 14" descr="mountains under near dusk sky">
            <a:extLst>
              <a:ext uri="{FF2B5EF4-FFF2-40B4-BE49-F238E27FC236}">
                <a16:creationId xmlns=""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16" r="16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 err="1" smtClean="0"/>
              <a:t>Nethaji</a:t>
            </a:r>
            <a:r>
              <a:rPr lang="en-IN" dirty="0" smtClean="0"/>
              <a:t> M</a:t>
            </a:r>
            <a:endParaRPr lang="en-US" dirty="0"/>
          </a:p>
          <a:p>
            <a:r>
              <a:rPr lang="en-IN" smtClean="0"/>
              <a:t>ashacsnethaji@gmail.com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Placeholder 12" descr="mountains under the night sky just before dawn">
            <a:extLst>
              <a:ext uri="{FF2B5EF4-FFF2-40B4-BE49-F238E27FC236}">
                <a16:creationId xmlns=""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08" b="108"/>
          <a:stretch/>
        </p:blipFill>
        <p:spPr/>
      </p:pic>
      <p:sp>
        <p:nvSpPr>
          <p:cNvPr id="24" name="Slide Number Placeholder 23">
            <a:extLst>
              <a:ext uri="{FF2B5EF4-FFF2-40B4-BE49-F238E27FC236}">
                <a16:creationId xmlns=""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73131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98144"/>
            <a:ext cx="7089648" cy="117957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Definition of Computer</a:t>
            </a:r>
            <a:endParaRPr lang="en-US" b="1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 smtClean="0"/>
              <a:t>Asha</a:t>
            </a:r>
            <a:r>
              <a:rPr lang="en-IN" dirty="0" smtClean="0"/>
              <a:t> for education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033016"/>
            <a:ext cx="6190488" cy="2671064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A computer is a machine or device that performs processes, calculations and operations based on instructions provided by a software or hardware program. It has the ability to accept data (input), process it, and then produce outputs.</a:t>
            </a:r>
            <a:endParaRPr lang="en-US" sz="2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 descr="urkyy7o82CE-ymvQfXeGrw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4490720"/>
            <a:ext cx="5608320" cy="2054985"/>
          </a:xfrm>
          <a:prstGeom prst="rect">
            <a:avLst/>
          </a:prstGeom>
        </p:spPr>
      </p:pic>
      <p:pic>
        <p:nvPicPr>
          <p:cNvPr id="13" name="Picture 12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800" y="1752500"/>
            <a:ext cx="4495899" cy="4495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3349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CPU</a:t>
            </a:r>
            <a:endParaRPr lang="en-US" sz="54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/>
              <a:t>3</a:t>
            </a:fld>
            <a:endParaRPr lang="en-US" b="1" cap="all" spc="1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7157720" cy="4351338"/>
          </a:xfrm>
        </p:spPr>
        <p:txBody>
          <a:bodyPr/>
          <a:lstStyle/>
          <a:p>
            <a:r>
              <a:rPr lang="en-US" dirty="0" smtClean="0"/>
              <a:t>Central Processing Unit (CPU): The CPU is the brain of the computer, responsible for executing instructions and performing calculations.</a:t>
            </a:r>
          </a:p>
        </p:txBody>
      </p:sp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700" y="1581150"/>
            <a:ext cx="4432300" cy="4616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39144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Keyboard and Mouse</a:t>
            </a:r>
            <a:endParaRPr lang="en-US" sz="54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/>
              <a:t>4</a:t>
            </a:fld>
            <a:endParaRPr lang="en-US" b="1" cap="all" spc="1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223000" cy="4351338"/>
          </a:xfrm>
        </p:spPr>
        <p:txBody>
          <a:bodyPr/>
          <a:lstStyle/>
          <a:p>
            <a:r>
              <a:rPr lang="en-US" dirty="0" smtClean="0"/>
              <a:t>Input Devices: </a:t>
            </a:r>
          </a:p>
          <a:p>
            <a:pPr algn="just">
              <a:buNone/>
            </a:pPr>
            <a:r>
              <a:rPr lang="en-US" dirty="0" smtClean="0"/>
              <a:t>		These include devices such as keyboards, mice, scanners, and cameras, which are used to input data into the computer.</a:t>
            </a:r>
            <a:endParaRPr lang="en-US" dirty="0"/>
          </a:p>
        </p:txBody>
      </p:sp>
      <p:pic>
        <p:nvPicPr>
          <p:cNvPr id="8" name="Picture 7" descr="keyboard and mou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2546849"/>
            <a:ext cx="8902700" cy="3790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39144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Monitor</a:t>
            </a:r>
            <a:endParaRPr lang="en-US" sz="54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CDE54D-4BD2-4764-A36A-8487DB6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/>
              <a:t>5</a:t>
            </a:fld>
            <a:endParaRPr lang="en-US" b="1" cap="all" spc="1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/>
          <a:lstStyle/>
          <a:p>
            <a:pPr algn="just"/>
            <a:r>
              <a:rPr lang="en-US" dirty="0" smtClean="0"/>
              <a:t>Output Devices: These include devices such as monitors, printers, and speakers, which are used to display or output data from the computer.</a:t>
            </a:r>
          </a:p>
        </p:txBody>
      </p:sp>
      <p:pic>
        <p:nvPicPr>
          <p:cNvPr id="9" name="Picture 8" descr="compu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301" y="1371501"/>
            <a:ext cx="4076800" cy="40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8276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1152525"/>
            <a:ext cx="10771632" cy="1325563"/>
          </a:xfrm>
        </p:spPr>
        <p:txBody>
          <a:bodyPr/>
          <a:lstStyle/>
          <a:p>
            <a:r>
              <a:rPr lang="en-US" dirty="0" err="1" smtClean="0"/>
              <a:t>cpu</a:t>
            </a:r>
            <a:r>
              <a:rPr lang="en-US" dirty="0" smtClean="0"/>
              <a:t> internal parts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B7C214-9C4B-410D-816A-6B3C8059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Asha</a:t>
            </a:r>
            <a:r>
              <a:rPr lang="en-US" dirty="0" smtClean="0"/>
              <a:t> for education</a:t>
            </a:r>
            <a:endParaRPr lang="en-US" dirty="0"/>
          </a:p>
        </p:txBody>
      </p:sp>
      <p:graphicFrame>
        <p:nvGraphicFramePr>
          <p:cNvPr id="7" name="Content Placeholder 2" descr="Team SmartArt graphic">
            <a:extLst>
              <a:ext uri="{FF2B5EF4-FFF2-40B4-BE49-F238E27FC236}">
                <a16:creationId xmlns="" xmlns:a16="http://schemas.microsoft.com/office/drawing/2014/main" id="{03C6056F-38E4-47B4-87B7-F1F7D129B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50119030"/>
              </p:ext>
            </p:extLst>
          </p:nvPr>
        </p:nvGraphicFramePr>
        <p:xfrm>
          <a:off x="576263" y="1825625"/>
          <a:ext cx="107711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00286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Motherboard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b="1" cap="all" spc="1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motherboard is the main circuit board that connects and controls all the other components of the computer.</a:t>
            </a:r>
          </a:p>
          <a:p>
            <a:endParaRPr lang="en-US" dirty="0"/>
          </a:p>
        </p:txBody>
      </p:sp>
      <p:pic>
        <p:nvPicPr>
          <p:cNvPr id="7" name="Picture 6" descr="motherbo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797" y="2057399"/>
            <a:ext cx="5232004" cy="5232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92886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Processing Unit (CPU)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b="1" cap="all" spc="1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CPU is the brain of the computer, responsible for executing instructions and performing calculations.</a:t>
            </a:r>
          </a:p>
        </p:txBody>
      </p:sp>
      <p:pic>
        <p:nvPicPr>
          <p:cNvPr id="8" name="Picture 7" descr="pin cp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06" y="1560705"/>
            <a:ext cx="9988793" cy="5123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92886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(RAM)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b="1" cap="all" spc="1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638800" cy="4351338"/>
          </a:xfrm>
        </p:spPr>
        <p:txBody>
          <a:bodyPr/>
          <a:lstStyle/>
          <a:p>
            <a:pPr algn="just"/>
            <a:r>
              <a:rPr lang="en-US" dirty="0" smtClean="0"/>
              <a:t>Random Access Memory (RAM) is the short-term memory of the computer that stores data and instructions that the CPU needs to access quickly.</a:t>
            </a:r>
            <a:endParaRPr lang="en-US" dirty="0"/>
          </a:p>
        </p:txBody>
      </p:sp>
      <p:pic>
        <p:nvPicPr>
          <p:cNvPr id="7" name="Picture 6" descr="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177" y="901700"/>
            <a:ext cx="5331986" cy="5473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92886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F1B1B8-5A9B-4E1F-8C4E-7AAE2CCA06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D08CD0-82A3-4566-9B63-BB91B2D8976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979E8A1-055A-4751-97E9-E6B1F9E2121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TM89338750</Template>
  <TotalTime>0</TotalTime>
  <Words>274</Words>
  <Application>Microsoft Office PowerPoint</Application>
  <PresentationFormat>Custom</PresentationFormat>
  <Paragraphs>52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GradientUnivers</vt:lpstr>
      <vt:lpstr>Parts of Computer</vt:lpstr>
      <vt:lpstr>Definition of Computer</vt:lpstr>
      <vt:lpstr>CPU</vt:lpstr>
      <vt:lpstr>Keyboard and Mouse</vt:lpstr>
      <vt:lpstr>Monitor</vt:lpstr>
      <vt:lpstr>cpu internal parts</vt:lpstr>
      <vt:lpstr>Motherboard</vt:lpstr>
      <vt:lpstr>Central Processing Unit (CPU)</vt:lpstr>
      <vt:lpstr>Memory (RAM)</vt:lpstr>
      <vt:lpstr>Storage Devices:</vt:lpstr>
      <vt:lpstr> Switch Mode Power Supply (SMPS) </vt:lpstr>
      <vt:lpstr>How to Assemble a CPU Parts </vt:lpstr>
      <vt:lpstr>Computer Parts  Cable Connection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2020-09-01T22:58:10Z</dcterms:created>
  <dcterms:modified xsi:type="dcterms:W3CDTF">2023-10-27T18:12:53Z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